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34"/>
  </p:notesMasterIdLst>
  <p:handoutMasterIdLst>
    <p:handoutMasterId r:id="rId35"/>
  </p:handoutMasterIdLst>
  <p:sldIdLst>
    <p:sldId id="424" r:id="rId8"/>
    <p:sldId id="454" r:id="rId9"/>
    <p:sldId id="455" r:id="rId10"/>
    <p:sldId id="457" r:id="rId11"/>
    <p:sldId id="456" r:id="rId12"/>
    <p:sldId id="444" r:id="rId13"/>
    <p:sldId id="441" r:id="rId14"/>
    <p:sldId id="435" r:id="rId15"/>
    <p:sldId id="446" r:id="rId16"/>
    <p:sldId id="460" r:id="rId17"/>
    <p:sldId id="440" r:id="rId18"/>
    <p:sldId id="439" r:id="rId19"/>
    <p:sldId id="459" r:id="rId20"/>
    <p:sldId id="452" r:id="rId21"/>
    <p:sldId id="449" r:id="rId22"/>
    <p:sldId id="442" r:id="rId23"/>
    <p:sldId id="445" r:id="rId24"/>
    <p:sldId id="443" r:id="rId25"/>
    <p:sldId id="438" r:id="rId26"/>
    <p:sldId id="447" r:id="rId27"/>
    <p:sldId id="450" r:id="rId28"/>
    <p:sldId id="451" r:id="rId29"/>
    <p:sldId id="453" r:id="rId30"/>
    <p:sldId id="448" r:id="rId31"/>
    <p:sldId id="437" r:id="rId32"/>
    <p:sldId id="428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88291" autoAdjust="0"/>
  </p:normalViewPr>
  <p:slideViewPr>
    <p:cSldViewPr snapToGrid="0">
      <p:cViewPr varScale="1">
        <p:scale>
          <a:sx n="127" d="100"/>
          <a:sy n="127" d="100"/>
        </p:scale>
        <p:origin x="744" y="184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006" y="2766060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60" y="576392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pic>
        <p:nvPicPr>
          <p:cNvPr id="12" name="Picture 11" descr="A chart with a number of dots&#10;&#10;AI-generated content may be incorrect.">
            <a:extLst>
              <a:ext uri="{FF2B5EF4-FFF2-40B4-BE49-F238E27FC236}">
                <a16:creationId xmlns:a16="http://schemas.microsoft.com/office/drawing/2014/main" id="{A8EBF93E-DC46-C5DF-24A4-E5B57D8A9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0" y="1205801"/>
            <a:ext cx="4400227" cy="26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611688"/>
            <a:ext cx="3015887" cy="1115970"/>
          </a:xfrm>
          <a:prstGeom prst="rect">
            <a:avLst/>
          </a:prstGeom>
        </p:spPr>
      </p:pic>
      <p:pic>
        <p:nvPicPr>
          <p:cNvPr id="14" name="Picture 13" descr="A screen shot of a graph&#10;&#10;AI-generated content may be incorrect.">
            <a:extLst>
              <a:ext uri="{FF2B5EF4-FFF2-40B4-BE49-F238E27FC236}">
                <a16:creationId xmlns:a16="http://schemas.microsoft.com/office/drawing/2014/main" id="{B08AD24F-B427-DACF-EF03-234F400F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5" y="941873"/>
            <a:ext cx="4258187" cy="26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2632B0B9-D58A-DFBA-592D-64F661D8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249" y="1256238"/>
            <a:ext cx="2742974" cy="206178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4DB839-848A-8F1B-D74F-87333E3F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20AAF5-F852-FA1D-4D6A-A921CB9B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BD0106-C1D6-7512-BD2D-9A5FE9132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URR Module (fast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) off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impact</a:t>
            </a:r>
            <a:endParaRPr lang="de-DE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D66299-C0DD-03F1-D2F2-44A1C14020E2}"/>
              </a:ext>
            </a:extLst>
          </p:cNvPr>
          <p:cNvSpPr txBox="1"/>
          <p:nvPr/>
        </p:nvSpPr>
        <p:spPr>
          <a:xfrm>
            <a:off x="653143" y="3650765"/>
            <a:ext cx="175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078653-3CF0-1450-1606-D6BC49CA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0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E147C3EE-EE9F-DDE3-8AAA-BD8245B9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222524"/>
            <a:ext cx="4740379" cy="221155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03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637084"/>
            <a:ext cx="3266451" cy="904059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92643D19-58F4-6038-9F62-5B354F22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1" y="1105000"/>
            <a:ext cx="4532116" cy="2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16" y="4033454"/>
            <a:ext cx="4944989" cy="821531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EF05B3B5-84EE-2866-CFB6-B8F2EA908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23" y="1195405"/>
            <a:ext cx="4497614" cy="27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48" y="1520351"/>
            <a:ext cx="4125935" cy="2860264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D9D54ADF-5A23-4AEB-3C19-D6E35C85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" y="1478340"/>
            <a:ext cx="4839368" cy="29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  <p:pic>
        <p:nvPicPr>
          <p:cNvPr id="7" name="Picture 6" descr="A graph with a yellow line&#10;&#10;AI-generated content may be incorrect.">
            <a:extLst>
              <a:ext uri="{FF2B5EF4-FFF2-40B4-BE49-F238E27FC236}">
                <a16:creationId xmlns:a16="http://schemas.microsoft.com/office/drawing/2014/main" id="{7A1731D4-B461-DDD9-D13F-01216A6C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1" y="1610016"/>
            <a:ext cx="4435059" cy="27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  <p:pic>
        <p:nvPicPr>
          <p:cNvPr id="7" name="Picture 6" descr="A graph showing a line of dots&#10;&#10;AI-generated content may be incorrect.">
            <a:extLst>
              <a:ext uri="{FF2B5EF4-FFF2-40B4-BE49-F238E27FC236}">
                <a16:creationId xmlns:a16="http://schemas.microsoft.com/office/drawing/2014/main" id="{A30ECB54-3CB9-3D6B-D710-95A8732C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4" y="1657787"/>
            <a:ext cx="4434799" cy="2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98" y="1624613"/>
            <a:ext cx="3679520" cy="2644202"/>
          </a:xfrm>
          <a:prstGeom prst="rect">
            <a:avLst/>
          </a:prstGeom>
        </p:spPr>
      </p:pic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5B8EE27F-56C4-DBA9-F360-6B99397C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9" y="1544109"/>
            <a:ext cx="4661496" cy="28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C0EC82-7CDC-B35B-22FA-F64CEDD4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841149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Logarithmic</a:t>
            </a:r>
            <a:r>
              <a:rPr lang="de-DE" dirty="0"/>
              <a:t> and </a:t>
            </a:r>
            <a:r>
              <a:rPr lang="de-DE" dirty="0" err="1"/>
              <a:t>clipped</a:t>
            </a:r>
            <a:r>
              <a:rPr lang="de-DE" dirty="0"/>
              <a:t> y-</a:t>
            </a:r>
            <a:r>
              <a:rPr lang="de-DE" dirty="0" err="1"/>
              <a:t>axis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Maximal </a:t>
            </a:r>
            <a:r>
              <a:rPr lang="de-DE" dirty="0" err="1"/>
              <a:t>evaluations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60 000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tolerances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exploration</a:t>
            </a:r>
            <a:r>
              <a:rPr lang="de-DE" dirty="0"/>
              <a:t> (</a:t>
            </a:r>
            <a:r>
              <a:rPr lang="de-DE" dirty="0" err="1"/>
              <a:t>mutation</a:t>
            </a:r>
            <a:r>
              <a:rPr lang="de-DE" dirty="0"/>
              <a:t> &amp; </a:t>
            </a:r>
            <a:r>
              <a:rPr lang="de-DE" dirty="0" err="1"/>
              <a:t>recombination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adapted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100A4-8394-C57E-E4C2-B19CA994C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DEF2D5-F9BC-AF1D-9996-21D437C35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Adaption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C82FEC-EDFA-8D9B-86C9-00FC3B1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AA2888-C828-6437-EE04-48538AD78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Updated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84B99E8-2248-A957-9599-CEED4A57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3" y="1554095"/>
            <a:ext cx="2194408" cy="297108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ED41712-DF83-D3FA-EEAA-CF821986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77" y="3123503"/>
            <a:ext cx="2966125" cy="15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7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0" y="1576972"/>
            <a:ext cx="4255008" cy="255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DA109-A6DB-F55E-A439-9A8C7C9D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1503524"/>
            <a:ext cx="4362790" cy="26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03" y="1751934"/>
            <a:ext cx="4109561" cy="2465737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002B6FFE-A151-6CA0-22F1-10E88FF2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7" y="1643154"/>
            <a:ext cx="4370249" cy="26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391FB1B8-7B12-4751-11B4-1A109B21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6" y="1614954"/>
            <a:ext cx="4361320" cy="26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B6359A24-1E51-6E7B-39C4-CCD05919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" y="1665477"/>
            <a:ext cx="4406016" cy="2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39B7C185-3DDC-0692-346C-094D9FBB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" y="1526353"/>
            <a:ext cx="4515257" cy="27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0" y="1572291"/>
            <a:ext cx="3908488" cy="2645219"/>
          </a:xfrm>
          <a:prstGeom prst="rect">
            <a:avLst/>
          </a:prstGeom>
        </p:spPr>
      </p:pic>
      <p:pic>
        <p:nvPicPr>
          <p:cNvPr id="7" name="Picture 6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EA4DDA2B-BFA6-A826-7D2B-86C0B8E9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1" y="1562677"/>
            <a:ext cx="4479570" cy="27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20% </a:t>
            </a:r>
            <a:r>
              <a:rPr lang="de-DE" dirty="0" err="1"/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en-GB" dirty="0"/>
              <a:t>Sensitivity</a:t>
            </a:r>
            <a:r>
              <a:rPr lang="de-DE" dirty="0"/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88" y="1520456"/>
            <a:ext cx="4281377" cy="25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0" y="4299060"/>
            <a:ext cx="5616484" cy="555925"/>
          </a:xfrm>
          <a:prstGeom prst="rect">
            <a:avLst/>
          </a:prstGeom>
        </p:spPr>
      </p:pic>
      <p:pic>
        <p:nvPicPr>
          <p:cNvPr id="9" name="Picture 8" descr="A graph showing a function of a function&#10;&#10;AI-generated content may be incorrect.">
            <a:extLst>
              <a:ext uri="{FF2B5EF4-FFF2-40B4-BE49-F238E27FC236}">
                <a16:creationId xmlns:a16="http://schemas.microsoft.com/office/drawing/2014/main" id="{5D1D3AEE-F9A0-EE63-E014-B295B4B5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1" y="1468140"/>
            <a:ext cx="4368157" cy="26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pic>
        <p:nvPicPr>
          <p:cNvPr id="9" name="Picture 8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E119EEED-8AE1-8496-BFB3-3301CDCB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1080296"/>
            <a:ext cx="4422366" cy="27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pic>
        <p:nvPicPr>
          <p:cNvPr id="12" name="Picture 11" descr="A graph with purple lines&#10;&#10;AI-generated content may be incorrect.">
            <a:extLst>
              <a:ext uri="{FF2B5EF4-FFF2-40B4-BE49-F238E27FC236}">
                <a16:creationId xmlns:a16="http://schemas.microsoft.com/office/drawing/2014/main" id="{E62D096D-E840-A410-ED53-A3493227E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5" y="1138045"/>
            <a:ext cx="4685055" cy="28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pic>
        <p:nvPicPr>
          <p:cNvPr id="9" name="Picture 8" descr="A chart showing a number of dots&#10;&#10;AI-generated content may be incorrect.">
            <a:extLst>
              <a:ext uri="{FF2B5EF4-FFF2-40B4-BE49-F238E27FC236}">
                <a16:creationId xmlns:a16="http://schemas.microsoft.com/office/drawing/2014/main" id="{3E6F34A5-04EC-9391-7F5F-ABADFAA8C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05" y="1148527"/>
            <a:ext cx="4454154" cy="27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81</TotalTime>
  <Words>445</Words>
  <Application>Microsoft Macintosh PowerPoint</Application>
  <PresentationFormat>On-screen Show (16:9)</PresentationFormat>
  <Paragraphs>106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Preconsiderations</vt:lpstr>
      <vt:lpstr>Local Sensitivity Analysis</vt:lpstr>
      <vt:lpstr>Local Sensitivity Analysis</vt:lpstr>
      <vt:lpstr>Local Sensitivity Analysis</vt:lpstr>
      <vt:lpstr>PowerPoint Presentation</vt:lpstr>
      <vt:lpstr>PowerPoint Presentation</vt:lpstr>
      <vt:lpstr>Sensitivity Analysis</vt:lpstr>
      <vt:lpstr>PowerPoint Presentation</vt:lpstr>
      <vt:lpstr>Trying to make a sensitive parameter not sensitive</vt:lpstr>
      <vt:lpstr>PowerPoint Presentation</vt:lpstr>
      <vt:lpstr>PowerPoint Presentation</vt:lpstr>
      <vt:lpstr>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Nafisa Raihana</cp:lastModifiedBy>
  <cp:revision>17</cp:revision>
  <cp:lastPrinted>2015-07-30T14:04:45Z</cp:lastPrinted>
  <dcterms:created xsi:type="dcterms:W3CDTF">2020-10-03T23:03:33Z</dcterms:created>
  <dcterms:modified xsi:type="dcterms:W3CDTF">2025-11-27T22:48:16Z</dcterms:modified>
</cp:coreProperties>
</file>